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BD4C-2691-44C9-8541-DF1748BD36FA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7FAE-4B4B-4F51-BCC2-465C33A06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787_6784_super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38145"/>
            <a:ext cx="4572032" cy="56888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571480"/>
            <a:ext cx="157163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крышка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1643050"/>
            <a:ext cx="192882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проножка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3000372"/>
            <a:ext cx="121444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царга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4572008"/>
            <a:ext cx="128588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ножка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071670" y="928670"/>
            <a:ext cx="428628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1" idx="1"/>
          </p:cNvCxnSpPr>
          <p:nvPr/>
        </p:nvCxnSpPr>
        <p:spPr>
          <a:xfrm rot="10800000" flipV="1">
            <a:off x="4572000" y="1935438"/>
            <a:ext cx="857256" cy="64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2" idx="1"/>
          </p:cNvCxnSpPr>
          <p:nvPr/>
        </p:nvCxnSpPr>
        <p:spPr>
          <a:xfrm rot="10800000" flipV="1">
            <a:off x="4429124" y="3292760"/>
            <a:ext cx="857256" cy="27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3" idx="1"/>
          </p:cNvCxnSpPr>
          <p:nvPr/>
        </p:nvCxnSpPr>
        <p:spPr>
          <a:xfrm rot="10800000">
            <a:off x="4714876" y="4857760"/>
            <a:ext cx="571504" cy="6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аб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85728"/>
            <a:ext cx="1532217" cy="3357586"/>
          </a:xfrm>
          <a:prstGeom prst="rect">
            <a:avLst/>
          </a:prstGeom>
        </p:spPr>
      </p:pic>
      <p:pic>
        <p:nvPicPr>
          <p:cNvPr id="5" name="Рисунок 4" descr="44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357166"/>
            <a:ext cx="2145419" cy="532064"/>
          </a:xfrm>
          <a:prstGeom prst="rect">
            <a:avLst/>
          </a:prstGeom>
        </p:spPr>
      </p:pic>
      <p:pic>
        <p:nvPicPr>
          <p:cNvPr id="7" name="Рисунок 6" descr="77 коп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0"/>
            <a:ext cx="2279522" cy="928694"/>
          </a:xfrm>
          <a:prstGeom prst="rect">
            <a:avLst/>
          </a:prstGeom>
        </p:spPr>
      </p:pic>
      <p:pic>
        <p:nvPicPr>
          <p:cNvPr id="8" name="Рисунок 7" descr="99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3214686"/>
            <a:ext cx="642942" cy="3219814"/>
          </a:xfrm>
          <a:prstGeom prst="rect">
            <a:avLst/>
          </a:prstGeom>
        </p:spPr>
      </p:pic>
      <p:pic>
        <p:nvPicPr>
          <p:cNvPr id="11" name="Рисунок 10" descr="прон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8992" y="1142984"/>
            <a:ext cx="3214710" cy="1857388"/>
          </a:xfrm>
          <a:prstGeom prst="rect">
            <a:avLst/>
          </a:prstGeom>
        </p:spPr>
      </p:pic>
      <p:pic>
        <p:nvPicPr>
          <p:cNvPr id="12" name="Рисунок 11" descr="цара копия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20" y="857232"/>
            <a:ext cx="2947707" cy="2214578"/>
          </a:xfrm>
          <a:prstGeom prst="rect">
            <a:avLst/>
          </a:prstGeom>
        </p:spPr>
      </p:pic>
      <p:pic>
        <p:nvPicPr>
          <p:cNvPr id="13" name="Рисунок 12" descr="но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14480" y="3043314"/>
            <a:ext cx="2143140" cy="36337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flipH="1">
            <a:off x="3214678" y="2928934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2214546" y="3000372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2928926" y="3429000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25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2500298" y="3429000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25</a:t>
            </a:r>
            <a:endParaRPr lang="ru-RU" sz="1100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2500298" y="4643446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25</a:t>
            </a:r>
            <a:endParaRPr lang="ru-RU" sz="1100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2928926" y="4572008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25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3143240" y="5214950"/>
            <a:ext cx="382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10</a:t>
            </a:r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2214546" y="5214950"/>
            <a:ext cx="3829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10</a:t>
            </a:r>
            <a:endParaRPr lang="ru-RU" sz="1000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3000364" y="6286520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50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2428860" y="6357958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50</a:t>
            </a:r>
            <a:endParaRPr lang="ru-RU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3500430" y="4500570"/>
            <a:ext cx="369332" cy="5122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420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785918" y="5357826"/>
            <a:ext cx="369332" cy="5122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155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785918" y="4000504"/>
            <a:ext cx="369332" cy="5122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165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785918" y="4500570"/>
            <a:ext cx="369332" cy="5122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40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785918" y="3214686"/>
            <a:ext cx="369332" cy="5122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50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786182" y="1857364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35</a:t>
            </a: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5857884" y="1857364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35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714876" y="1857364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230</a:t>
            </a:r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 rot="16200000" flipH="1">
            <a:off x="6225862" y="1203634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34" name="TextBox 33"/>
          <p:cNvSpPr txBox="1"/>
          <p:nvPr/>
        </p:nvSpPr>
        <p:spPr>
          <a:xfrm rot="16200000" flipH="1">
            <a:off x="6154424" y="1417948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6174979" y="2397525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40</a:t>
            </a:r>
            <a:endParaRPr lang="ru-RU" sz="1200" dirty="0"/>
          </a:p>
        </p:txBody>
      </p:sp>
      <p:sp>
        <p:nvSpPr>
          <p:cNvPr id="36" name="TextBox 35"/>
          <p:cNvSpPr txBox="1"/>
          <p:nvPr/>
        </p:nvSpPr>
        <p:spPr>
          <a:xfrm rot="16200000" flipH="1">
            <a:off x="2868276" y="1275072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37" name="TextBox 36"/>
          <p:cNvSpPr txBox="1"/>
          <p:nvPr/>
        </p:nvSpPr>
        <p:spPr>
          <a:xfrm rot="16200000" flipH="1">
            <a:off x="2868276" y="1060758"/>
            <a:ext cx="382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10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571472" y="1785926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35</a:t>
            </a:r>
            <a:endParaRPr lang="ru-RU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500298" y="1785926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35</a:t>
            </a:r>
            <a:endParaRPr lang="ru-RU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571604" y="178592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230</a:t>
            </a:r>
            <a:endParaRPr lang="ru-RU" sz="1200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2888831" y="2468963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60</a:t>
            </a:r>
            <a:endParaRPr lang="ru-RU" sz="1200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174186" y="2540401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50</a:t>
            </a:r>
            <a:endParaRPr lang="ru-RU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428992" y="1571612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90°</a:t>
            </a:r>
            <a:endParaRPr lang="ru-R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14282" y="142873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90°</a:t>
            </a:r>
            <a:endParaRPr lang="ru-RU" sz="1200" dirty="0"/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4286247" y="5000636"/>
          <a:ext cx="4734250" cy="1635760"/>
        </p:xfrm>
        <a:graphic>
          <a:graphicData uri="http://schemas.openxmlformats.org/drawingml/2006/table">
            <a:tbl>
              <a:tblPr/>
              <a:tblGrid>
                <a:gridCol w="946850"/>
                <a:gridCol w="1097194"/>
                <a:gridCol w="796506"/>
                <a:gridCol w="946850"/>
                <a:gridCol w="946850"/>
              </a:tblGrid>
              <a:tr h="21971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деталей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Количество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деталей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Размеры (в мм)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длина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ширина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толщина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Ножка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45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45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Царга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300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60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Проножка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300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40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Крышка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380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380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6" name="Рисунок 45" descr="кры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6248" y="3143248"/>
            <a:ext cx="1690691" cy="173803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 rot="16200000">
            <a:off x="5496318" y="3719128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380</a:t>
            </a:r>
            <a:endParaRPr lang="ru-RU" sz="1200" dirty="0"/>
          </a:p>
        </p:txBody>
      </p:sp>
      <p:sp>
        <p:nvSpPr>
          <p:cNvPr id="48" name="Прямоугольник 47"/>
          <p:cNvSpPr/>
          <p:nvPr/>
        </p:nvSpPr>
        <p:spPr>
          <a:xfrm rot="16200000">
            <a:off x="5680063" y="4606953"/>
            <a:ext cx="3161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/>
              <a:t>20</a:t>
            </a:r>
            <a:endParaRPr lang="ru-RU" sz="1000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429388" y="3214686"/>
            <a:ext cx="1928826" cy="2000264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2Top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70</Words>
  <Application>Microsoft Office PowerPoint</Application>
  <PresentationFormat>Экран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</dc:creator>
  <cp:lastModifiedBy>с</cp:lastModifiedBy>
  <cp:revision>48</cp:revision>
  <dcterms:created xsi:type="dcterms:W3CDTF">2012-11-05T10:37:34Z</dcterms:created>
  <dcterms:modified xsi:type="dcterms:W3CDTF">2012-11-06T12:10:25Z</dcterms:modified>
</cp:coreProperties>
</file>